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56" r:id="rId5"/>
    <p:sldId id="265" r:id="rId6"/>
    <p:sldId id="257" r:id="rId7"/>
    <p:sldId id="263" r:id="rId8"/>
    <p:sldId id="264"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A1FF"/>
    <a:srgbClr val="A7FF00"/>
    <a:srgbClr val="000644"/>
    <a:srgbClr val="431F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07538B-A130-46A4-9A09-51B448D88C9A}" v="7" dt="2022-09-13T11:16:35.951"/>
  </p1510:revLst>
</p1510:revInfo>
</file>

<file path=ppt/tableStyles.xml><?xml version="1.0" encoding="utf-8"?>
<a:tblStyleLst xmlns:a="http://schemas.openxmlformats.org/drawingml/2006/main" def="{5C22544A-7EE6-4342-B048-85BDC9FD1C3A}">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sanne Dobbelsteen" userId="5b0f09c6-df0e-494b-b75a-b4d77da2d9b1" providerId="ADAL" clId="{28A32524-B2F1-4AC7-94BC-2763800DF4FB}"/>
    <pc:docChg chg="undo custSel modSld">
      <pc:chgData name="Susanne Dobbelsteen" userId="5b0f09c6-df0e-494b-b75a-b4d77da2d9b1" providerId="ADAL" clId="{28A32524-B2F1-4AC7-94BC-2763800DF4FB}" dt="2022-09-13T11:03:34.009" v="4" actId="1076"/>
      <pc:docMkLst>
        <pc:docMk/>
      </pc:docMkLst>
      <pc:sldChg chg="addSp delSp modSp mod">
        <pc:chgData name="Susanne Dobbelsteen" userId="5b0f09c6-df0e-494b-b75a-b4d77da2d9b1" providerId="ADAL" clId="{28A32524-B2F1-4AC7-94BC-2763800DF4FB}" dt="2022-09-13T11:03:34.009" v="4" actId="1076"/>
        <pc:sldMkLst>
          <pc:docMk/>
          <pc:sldMk cId="1237990462" sldId="264"/>
        </pc:sldMkLst>
        <pc:spChg chg="mod">
          <ac:chgData name="Susanne Dobbelsteen" userId="5b0f09c6-df0e-494b-b75a-b4d77da2d9b1" providerId="ADAL" clId="{28A32524-B2F1-4AC7-94BC-2763800DF4FB}" dt="2022-09-13T11:03:07.298" v="1" actId="26606"/>
          <ac:spMkLst>
            <pc:docMk/>
            <pc:sldMk cId="1237990462" sldId="264"/>
            <ac:spMk id="2" creationId="{CE89699B-12C7-4C20-AA97-A0E263853E94}"/>
          </ac:spMkLst>
        </pc:spChg>
        <pc:spChg chg="mod">
          <ac:chgData name="Susanne Dobbelsteen" userId="5b0f09c6-df0e-494b-b75a-b4d77da2d9b1" providerId="ADAL" clId="{28A32524-B2F1-4AC7-94BC-2763800DF4FB}" dt="2022-09-13T11:03:34.009" v="4" actId="1076"/>
          <ac:spMkLst>
            <pc:docMk/>
            <pc:sldMk cId="1237990462" sldId="264"/>
            <ac:spMk id="11" creationId="{A2592EF6-F3DD-5FF4-B3BC-705BDF103736}"/>
          </ac:spMkLst>
        </pc:spChg>
        <pc:spChg chg="add del">
          <ac:chgData name="Susanne Dobbelsteen" userId="5b0f09c6-df0e-494b-b75a-b4d77da2d9b1" providerId="ADAL" clId="{28A32524-B2F1-4AC7-94BC-2763800DF4FB}" dt="2022-09-13T11:03:07.298" v="1" actId="26606"/>
          <ac:spMkLst>
            <pc:docMk/>
            <pc:sldMk cId="1237990462" sldId="264"/>
            <ac:spMk id="17" creationId="{CF62D2A7-8207-488C-9F46-316BA81A16C8}"/>
          </ac:spMkLst>
        </pc:spChg>
        <pc:spChg chg="add del">
          <ac:chgData name="Susanne Dobbelsteen" userId="5b0f09c6-df0e-494b-b75a-b4d77da2d9b1" providerId="ADAL" clId="{28A32524-B2F1-4AC7-94BC-2763800DF4FB}" dt="2022-09-13T11:03:07.298" v="1" actId="26606"/>
          <ac:spMkLst>
            <pc:docMk/>
            <pc:sldMk cId="1237990462" sldId="264"/>
            <ac:spMk id="22" creationId="{CF62D2A7-8207-488C-9F46-316BA81A16C8}"/>
          </ac:spMkLst>
        </pc:spChg>
        <pc:picChg chg="ord">
          <ac:chgData name="Susanne Dobbelsteen" userId="5b0f09c6-df0e-494b-b75a-b4d77da2d9b1" providerId="ADAL" clId="{28A32524-B2F1-4AC7-94BC-2763800DF4FB}" dt="2022-09-13T11:03:07.298" v="1" actId="26606"/>
          <ac:picMkLst>
            <pc:docMk/>
            <pc:sldMk cId="1237990462" sldId="264"/>
            <ac:picMk id="6" creationId="{7C1BE8E1-AD80-87F1-FBD0-259819CAEFFF}"/>
          </ac:picMkLst>
        </pc:picChg>
      </pc:sldChg>
    </pc:docChg>
  </pc:docChgLst>
  <pc:docChgLst>
    <pc:chgData name="Valerie van den Berg" userId="2abe570c-d9bf-401a-869f-7699e3ab369a" providerId="ADAL" clId="{1D07538B-A130-46A4-9A09-51B448D88C9A}"/>
    <pc:docChg chg="addSld delSld modSld">
      <pc:chgData name="Valerie van den Berg" userId="2abe570c-d9bf-401a-869f-7699e3ab369a" providerId="ADAL" clId="{1D07538B-A130-46A4-9A09-51B448D88C9A}" dt="2022-09-13T11:16:35.951" v="6" actId="47"/>
      <pc:docMkLst>
        <pc:docMk/>
      </pc:docMkLst>
      <pc:sldChg chg="delSp add del setBg delDesignElem">
        <pc:chgData name="Valerie van den Berg" userId="2abe570c-d9bf-401a-869f-7699e3ab369a" providerId="ADAL" clId="{1D07538B-A130-46A4-9A09-51B448D88C9A}" dt="2022-09-13T11:16:35.951" v="6" actId="47"/>
        <pc:sldMkLst>
          <pc:docMk/>
          <pc:sldMk cId="3123023419" sldId="261"/>
        </pc:sldMkLst>
        <pc:spChg chg="del">
          <ac:chgData name="Valerie van den Berg" userId="2abe570c-d9bf-401a-869f-7699e3ab369a" providerId="ADAL" clId="{1D07538B-A130-46A4-9A09-51B448D88C9A}" dt="2022-09-13T11:16:08.791" v="2"/>
          <ac:spMkLst>
            <pc:docMk/>
            <pc:sldMk cId="3123023419" sldId="261"/>
            <ac:spMk id="52" creationId="{8D71EDA1-87BF-4D5D-AB79-F346FD19278A}"/>
          </ac:spMkLst>
        </pc:spChg>
        <pc:spChg chg="del">
          <ac:chgData name="Valerie van den Berg" userId="2abe570c-d9bf-401a-869f-7699e3ab369a" providerId="ADAL" clId="{1D07538B-A130-46A4-9A09-51B448D88C9A}" dt="2022-09-13T11:16:08.791" v="2"/>
          <ac:spMkLst>
            <pc:docMk/>
            <pc:sldMk cId="3123023419" sldId="261"/>
            <ac:spMk id="53" creationId="{09588DA8-065E-4F6F-8EFD-43104AB2E0CF}"/>
          </ac:spMkLst>
        </pc:spChg>
        <pc:spChg chg="del">
          <ac:chgData name="Valerie van den Berg" userId="2abe570c-d9bf-401a-869f-7699e3ab369a" providerId="ADAL" clId="{1D07538B-A130-46A4-9A09-51B448D88C9A}" dt="2022-09-13T11:16:08.791" v="2"/>
          <ac:spMkLst>
            <pc:docMk/>
            <pc:sldMk cId="3123023419" sldId="261"/>
            <ac:spMk id="54" creationId="{C4285719-470E-454C-AF62-8323075F1F5B}"/>
          </ac:spMkLst>
        </pc:spChg>
        <pc:spChg chg="del">
          <ac:chgData name="Valerie van den Berg" userId="2abe570c-d9bf-401a-869f-7699e3ab369a" providerId="ADAL" clId="{1D07538B-A130-46A4-9A09-51B448D88C9A}" dt="2022-09-13T11:16:08.791" v="2"/>
          <ac:spMkLst>
            <pc:docMk/>
            <pc:sldMk cId="3123023419" sldId="261"/>
            <ac:spMk id="55" creationId="{CD9FE4EF-C4D8-49A0-B2FF-81D8DB7D8A24}"/>
          </ac:spMkLst>
        </pc:spChg>
        <pc:spChg chg="del">
          <ac:chgData name="Valerie van den Berg" userId="2abe570c-d9bf-401a-869f-7699e3ab369a" providerId="ADAL" clId="{1D07538B-A130-46A4-9A09-51B448D88C9A}" dt="2022-09-13T11:16:08.791" v="2"/>
          <ac:spMkLst>
            <pc:docMk/>
            <pc:sldMk cId="3123023419" sldId="261"/>
            <ac:spMk id="56" creationId="{4300840D-0A0B-4512-BACA-B439D5B9C57C}"/>
          </ac:spMkLst>
        </pc:spChg>
        <pc:spChg chg="del">
          <ac:chgData name="Valerie van den Berg" userId="2abe570c-d9bf-401a-869f-7699e3ab369a" providerId="ADAL" clId="{1D07538B-A130-46A4-9A09-51B448D88C9A}" dt="2022-09-13T11:16:08.791" v="2"/>
          <ac:spMkLst>
            <pc:docMk/>
            <pc:sldMk cId="3123023419" sldId="261"/>
            <ac:spMk id="57" creationId="{D2B78728-A580-49A7-84F9-6EF6F583ADE0}"/>
          </ac:spMkLst>
        </pc:spChg>
        <pc:spChg chg="del">
          <ac:chgData name="Valerie van den Berg" userId="2abe570c-d9bf-401a-869f-7699e3ab369a" providerId="ADAL" clId="{1D07538B-A130-46A4-9A09-51B448D88C9A}" dt="2022-09-13T11:16:08.791" v="2"/>
          <ac:spMkLst>
            <pc:docMk/>
            <pc:sldMk cId="3123023419" sldId="261"/>
            <ac:spMk id="58" creationId="{38FAA1A1-D861-433F-88FA-1E9D6FD31D11}"/>
          </ac:spMkLst>
        </pc:spChg>
      </pc:sldChg>
      <pc:sldChg chg="modSp new mod">
        <pc:chgData name="Valerie van den Berg" userId="2abe570c-d9bf-401a-869f-7699e3ab369a" providerId="ADAL" clId="{1D07538B-A130-46A4-9A09-51B448D88C9A}" dt="2022-09-13T11:16:32.531" v="5" actId="14100"/>
        <pc:sldMkLst>
          <pc:docMk/>
          <pc:sldMk cId="1185709729" sldId="265"/>
        </pc:sldMkLst>
        <pc:picChg chg="mod">
          <ac:chgData name="Valerie van den Berg" userId="2abe570c-d9bf-401a-869f-7699e3ab369a" providerId="ADAL" clId="{1D07538B-A130-46A4-9A09-51B448D88C9A}" dt="2022-09-13T11:16:32.531" v="5" actId="14100"/>
          <ac:picMkLst>
            <pc:docMk/>
            <pc:sldMk cId="1185709729" sldId="265"/>
            <ac:picMk id="3" creationId="{062460CB-F11B-5030-4E19-7DD3B2C1946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002084-D27B-4738-9434-A2D61269EF35}" type="datetimeFigureOut">
              <a:rPr lang="nl-NL" smtClean="0"/>
              <a:t>13-9-2022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4559CF-2C8D-4367-BC31-3A0909066759}" type="slidenum">
              <a:rPr lang="nl-NL" smtClean="0"/>
              <a:t>‹#›</a:t>
            </a:fld>
            <a:endParaRPr lang="nl-NL"/>
          </a:p>
        </p:txBody>
      </p:sp>
    </p:spTree>
    <p:extLst>
      <p:ext uri="{BB962C8B-B14F-4D97-AF65-F5344CB8AC3E}">
        <p14:creationId xmlns:p14="http://schemas.microsoft.com/office/powerpoint/2010/main" val="3540024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B9E8D4D1-00C4-4E8E-99A5-8D1DF5379DBE}" type="datetimeFigureOut">
              <a:rPr lang="nl-NL" smtClean="0"/>
              <a:t>13-9-2022</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905244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0591A0-60A4-4847-AF78-F5902E00DA5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837452B-0951-4A8E-A308-0F1DC67E45C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B75F331-83B5-4EAC-B87D-4CC6AA48B29E}"/>
              </a:ext>
            </a:extLst>
          </p:cNvPr>
          <p:cNvSpPr>
            <a:spLocks noGrp="1"/>
          </p:cNvSpPr>
          <p:nvPr>
            <p:ph type="dt" sz="half" idx="10"/>
          </p:nvPr>
        </p:nvSpPr>
        <p:spPr/>
        <p:txBody>
          <a:bodyPr/>
          <a:lstStyle/>
          <a:p>
            <a:fld id="{B9E8D4D1-00C4-4E8E-99A5-8D1DF5379DBE}" type="datetimeFigureOut">
              <a:rPr lang="nl-NL" smtClean="0"/>
              <a:t>13-9-2022</a:t>
            </a:fld>
            <a:endParaRPr lang="nl-NL"/>
          </a:p>
        </p:txBody>
      </p:sp>
      <p:sp>
        <p:nvSpPr>
          <p:cNvPr id="5" name="Tijdelijke aanduiding voor voettekst 4">
            <a:extLst>
              <a:ext uri="{FF2B5EF4-FFF2-40B4-BE49-F238E27FC236}">
                <a16:creationId xmlns:a16="http://schemas.microsoft.com/office/drawing/2014/main" id="{A7201D60-3EB0-4848-9483-BA0B7A382D1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382EEA5-DFCC-4140-A4BA-7684F9CE9E0B}"/>
              </a:ext>
            </a:extLst>
          </p:cNvPr>
          <p:cNvSpPr>
            <a:spLocks noGrp="1"/>
          </p:cNvSpPr>
          <p:nvPr>
            <p:ph type="sldNum" sz="quarter" idx="12"/>
          </p:nvPr>
        </p:nvSpPr>
        <p:spPr/>
        <p:txBody>
          <a:bodyPr/>
          <a:lstStyle/>
          <a:p>
            <a:fld id="{6C849FBB-A067-4825-A8EB-574C9C74C9D7}" type="slidenum">
              <a:rPr lang="nl-NL" smtClean="0"/>
              <a:t>‹#›</a:t>
            </a:fld>
            <a:endParaRPr lang="nl-NL"/>
          </a:p>
        </p:txBody>
      </p:sp>
    </p:spTree>
    <p:extLst>
      <p:ext uri="{BB962C8B-B14F-4D97-AF65-F5344CB8AC3E}">
        <p14:creationId xmlns:p14="http://schemas.microsoft.com/office/powerpoint/2010/main" val="3654075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9AC9D59A-D458-4DDF-94BA-24798633E07C}"/>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9415F9B-FAA3-4C44-A97A-1464DEF448FD}"/>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57FD2AF-8CB4-45F1-97D8-4297B01B38EC}"/>
              </a:ext>
            </a:extLst>
          </p:cNvPr>
          <p:cNvSpPr>
            <a:spLocks noGrp="1"/>
          </p:cNvSpPr>
          <p:nvPr>
            <p:ph type="dt" sz="half" idx="10"/>
          </p:nvPr>
        </p:nvSpPr>
        <p:spPr/>
        <p:txBody>
          <a:bodyPr/>
          <a:lstStyle/>
          <a:p>
            <a:fld id="{B9E8D4D1-00C4-4E8E-99A5-8D1DF5379DBE}" type="datetimeFigureOut">
              <a:rPr lang="nl-NL" smtClean="0"/>
              <a:t>13-9-2022</a:t>
            </a:fld>
            <a:endParaRPr lang="nl-NL"/>
          </a:p>
        </p:txBody>
      </p:sp>
      <p:sp>
        <p:nvSpPr>
          <p:cNvPr id="5" name="Tijdelijke aanduiding voor voettekst 4">
            <a:extLst>
              <a:ext uri="{FF2B5EF4-FFF2-40B4-BE49-F238E27FC236}">
                <a16:creationId xmlns:a16="http://schemas.microsoft.com/office/drawing/2014/main" id="{CFFFB73D-C98E-4D31-8992-B05E3E63385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9437391-13BE-45E9-AE69-B660F3A9681D}"/>
              </a:ext>
            </a:extLst>
          </p:cNvPr>
          <p:cNvSpPr>
            <a:spLocks noGrp="1"/>
          </p:cNvSpPr>
          <p:nvPr>
            <p:ph type="sldNum" sz="quarter" idx="12"/>
          </p:nvPr>
        </p:nvSpPr>
        <p:spPr/>
        <p:txBody>
          <a:bodyPr/>
          <a:lstStyle/>
          <a:p>
            <a:fld id="{6C849FBB-A067-4825-A8EB-574C9C74C9D7}" type="slidenum">
              <a:rPr lang="nl-NL" smtClean="0"/>
              <a:t>‹#›</a:t>
            </a:fld>
            <a:endParaRPr lang="nl-NL"/>
          </a:p>
        </p:txBody>
      </p:sp>
    </p:spTree>
    <p:extLst>
      <p:ext uri="{BB962C8B-B14F-4D97-AF65-F5344CB8AC3E}">
        <p14:creationId xmlns:p14="http://schemas.microsoft.com/office/powerpoint/2010/main" val="3474414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9F6768AA-6EFF-47EC-90A7-8C4D4510EF5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C041AC9-116B-4F01-8FC8-907E718B2132}"/>
              </a:ext>
            </a:extLst>
          </p:cNvPr>
          <p:cNvSpPr>
            <a:spLocks noGrp="1"/>
          </p:cNvSpPr>
          <p:nvPr>
            <p:ph type="title"/>
          </p:nvPr>
        </p:nvSpPr>
        <p:spPr/>
        <p:txBody>
          <a:bodyPr/>
          <a:lstStyle/>
          <a:p>
            <a:r>
              <a:rPr lang="nl-NL"/>
              <a:t>Klik om stijl te bewerken</a:t>
            </a:r>
          </a:p>
        </p:txBody>
      </p:sp>
      <p:sp>
        <p:nvSpPr>
          <p:cNvPr id="4" name="Tijdelijke aanduiding voor datum 3">
            <a:extLst>
              <a:ext uri="{FF2B5EF4-FFF2-40B4-BE49-F238E27FC236}">
                <a16:creationId xmlns:a16="http://schemas.microsoft.com/office/drawing/2014/main" id="{ABDFFB96-23F6-436F-B999-260145B381AE}"/>
              </a:ext>
            </a:extLst>
          </p:cNvPr>
          <p:cNvSpPr>
            <a:spLocks noGrp="1"/>
          </p:cNvSpPr>
          <p:nvPr>
            <p:ph type="dt" sz="half" idx="10"/>
          </p:nvPr>
        </p:nvSpPr>
        <p:spPr/>
        <p:txBody>
          <a:bodyPr/>
          <a:lstStyle/>
          <a:p>
            <a:fld id="{B9E8D4D1-00C4-4E8E-99A5-8D1DF5379DBE}" type="datetimeFigureOut">
              <a:rPr lang="nl-NL" smtClean="0"/>
              <a:t>13-9-2022</a:t>
            </a:fld>
            <a:endParaRPr lang="nl-NL"/>
          </a:p>
        </p:txBody>
      </p:sp>
      <p:sp>
        <p:nvSpPr>
          <p:cNvPr id="5" name="Tijdelijke aanduiding voor voettekst 4">
            <a:extLst>
              <a:ext uri="{FF2B5EF4-FFF2-40B4-BE49-F238E27FC236}">
                <a16:creationId xmlns:a16="http://schemas.microsoft.com/office/drawing/2014/main" id="{2ACEA7AC-038A-4FE9-8417-7A5B7BC14899}"/>
              </a:ext>
            </a:extLst>
          </p:cNvPr>
          <p:cNvSpPr>
            <a:spLocks noGrp="1"/>
          </p:cNvSpPr>
          <p:nvPr>
            <p:ph type="ftr" sz="quarter" idx="11"/>
          </p:nvPr>
        </p:nvSpPr>
        <p:spPr/>
        <p:txBody>
          <a:bodyPr/>
          <a:lstStyle/>
          <a:p>
            <a:endParaRPr lang="nl-NL"/>
          </a:p>
        </p:txBody>
      </p:sp>
      <p:pic>
        <p:nvPicPr>
          <p:cNvPr id="12" name="Afbeelding 11">
            <a:extLst>
              <a:ext uri="{FF2B5EF4-FFF2-40B4-BE49-F238E27FC236}">
                <a16:creationId xmlns:a16="http://schemas.microsoft.com/office/drawing/2014/main" id="{2CD80BFB-C780-410E-B4A6-97DA0C40417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192027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394600-9DAC-4D92-8597-8AB85823B8A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B17AAB87-9E9D-4848-B01F-B686DFFC71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A525AA0-CCF7-4BA9-BE63-E4E6D9DD0874}"/>
              </a:ext>
            </a:extLst>
          </p:cNvPr>
          <p:cNvSpPr>
            <a:spLocks noGrp="1"/>
          </p:cNvSpPr>
          <p:nvPr>
            <p:ph type="dt" sz="half" idx="10"/>
          </p:nvPr>
        </p:nvSpPr>
        <p:spPr/>
        <p:txBody>
          <a:bodyPr/>
          <a:lstStyle/>
          <a:p>
            <a:fld id="{B9E8D4D1-00C4-4E8E-99A5-8D1DF5379DBE}" type="datetimeFigureOut">
              <a:rPr lang="nl-NL" smtClean="0"/>
              <a:t>13-9-2022</a:t>
            </a:fld>
            <a:endParaRPr lang="nl-NL"/>
          </a:p>
        </p:txBody>
      </p:sp>
      <p:sp>
        <p:nvSpPr>
          <p:cNvPr id="5" name="Tijdelijke aanduiding voor voettekst 4">
            <a:extLst>
              <a:ext uri="{FF2B5EF4-FFF2-40B4-BE49-F238E27FC236}">
                <a16:creationId xmlns:a16="http://schemas.microsoft.com/office/drawing/2014/main" id="{4C6792A8-FDDC-4370-9B77-0D977ABEC51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620C28A-39F5-413C-AEB2-CCA744B7439E}"/>
              </a:ext>
            </a:extLst>
          </p:cNvPr>
          <p:cNvSpPr>
            <a:spLocks noGrp="1"/>
          </p:cNvSpPr>
          <p:nvPr>
            <p:ph type="sldNum" sz="quarter" idx="12"/>
          </p:nvPr>
        </p:nvSpPr>
        <p:spPr/>
        <p:txBody>
          <a:bodyPr/>
          <a:lstStyle/>
          <a:p>
            <a:fld id="{6C849FBB-A067-4825-A8EB-574C9C74C9D7}" type="slidenum">
              <a:rPr lang="nl-NL" smtClean="0"/>
              <a:t>‹#›</a:t>
            </a:fld>
            <a:endParaRPr lang="nl-NL"/>
          </a:p>
        </p:txBody>
      </p:sp>
    </p:spTree>
    <p:extLst>
      <p:ext uri="{BB962C8B-B14F-4D97-AF65-F5344CB8AC3E}">
        <p14:creationId xmlns:p14="http://schemas.microsoft.com/office/powerpoint/2010/main" val="534882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2AB93F-D037-4CCB-8B21-F2F48F4AA78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4F5F613-CCBA-40B2-B2E2-8537C79A806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9D08B1D-4D0F-4632-B2CC-189A95048E8A}"/>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AE51300-EA7D-4A03-B30C-EE3D97655BBF}"/>
              </a:ext>
            </a:extLst>
          </p:cNvPr>
          <p:cNvSpPr>
            <a:spLocks noGrp="1"/>
          </p:cNvSpPr>
          <p:nvPr>
            <p:ph type="dt" sz="half" idx="10"/>
          </p:nvPr>
        </p:nvSpPr>
        <p:spPr/>
        <p:txBody>
          <a:bodyPr/>
          <a:lstStyle/>
          <a:p>
            <a:fld id="{B9E8D4D1-00C4-4E8E-99A5-8D1DF5379DBE}" type="datetimeFigureOut">
              <a:rPr lang="nl-NL" smtClean="0"/>
              <a:t>13-9-2022</a:t>
            </a:fld>
            <a:endParaRPr lang="nl-NL"/>
          </a:p>
        </p:txBody>
      </p:sp>
      <p:sp>
        <p:nvSpPr>
          <p:cNvPr id="6" name="Tijdelijke aanduiding voor voettekst 5">
            <a:extLst>
              <a:ext uri="{FF2B5EF4-FFF2-40B4-BE49-F238E27FC236}">
                <a16:creationId xmlns:a16="http://schemas.microsoft.com/office/drawing/2014/main" id="{5D438FE8-C55B-4E7D-820A-04DB0D9FBFB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23F88EC-826B-45A7-BCC1-8FF2569B35A8}"/>
              </a:ext>
            </a:extLst>
          </p:cNvPr>
          <p:cNvSpPr>
            <a:spLocks noGrp="1"/>
          </p:cNvSpPr>
          <p:nvPr>
            <p:ph type="sldNum" sz="quarter" idx="12"/>
          </p:nvPr>
        </p:nvSpPr>
        <p:spPr/>
        <p:txBody>
          <a:bodyPr/>
          <a:lstStyle/>
          <a:p>
            <a:fld id="{6C849FBB-A067-4825-A8EB-574C9C74C9D7}" type="slidenum">
              <a:rPr lang="nl-NL" smtClean="0"/>
              <a:t>‹#›</a:t>
            </a:fld>
            <a:endParaRPr lang="nl-NL"/>
          </a:p>
        </p:txBody>
      </p:sp>
    </p:spTree>
    <p:extLst>
      <p:ext uri="{BB962C8B-B14F-4D97-AF65-F5344CB8AC3E}">
        <p14:creationId xmlns:p14="http://schemas.microsoft.com/office/powerpoint/2010/main" val="1836340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6FDB4A-0726-418D-AC69-D0382940D38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C7A7694-8529-4E68-B4C2-04052E31FA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56FB180-AFE4-4D00-A208-D87655B567B1}"/>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3FB310F7-6ED9-4016-BDEF-02F3CDCF28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D454CAF-1BDC-49F9-9A71-37EC6D1120D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7CB9E7B-CA38-4CF5-B792-B9B9AD1D385B}"/>
              </a:ext>
            </a:extLst>
          </p:cNvPr>
          <p:cNvSpPr>
            <a:spLocks noGrp="1"/>
          </p:cNvSpPr>
          <p:nvPr>
            <p:ph type="dt" sz="half" idx="10"/>
          </p:nvPr>
        </p:nvSpPr>
        <p:spPr/>
        <p:txBody>
          <a:bodyPr/>
          <a:lstStyle/>
          <a:p>
            <a:fld id="{B9E8D4D1-00C4-4E8E-99A5-8D1DF5379DBE}" type="datetimeFigureOut">
              <a:rPr lang="nl-NL" smtClean="0"/>
              <a:t>13-9-2022</a:t>
            </a:fld>
            <a:endParaRPr lang="nl-NL"/>
          </a:p>
        </p:txBody>
      </p:sp>
      <p:sp>
        <p:nvSpPr>
          <p:cNvPr id="8" name="Tijdelijke aanduiding voor voettekst 7">
            <a:extLst>
              <a:ext uri="{FF2B5EF4-FFF2-40B4-BE49-F238E27FC236}">
                <a16:creationId xmlns:a16="http://schemas.microsoft.com/office/drawing/2014/main" id="{337B29A3-3C01-4965-B6F9-6264E15F601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80B58FCE-5190-4C2C-8297-252D9C3D27C5}"/>
              </a:ext>
            </a:extLst>
          </p:cNvPr>
          <p:cNvSpPr>
            <a:spLocks noGrp="1"/>
          </p:cNvSpPr>
          <p:nvPr>
            <p:ph type="sldNum" sz="quarter" idx="12"/>
          </p:nvPr>
        </p:nvSpPr>
        <p:spPr/>
        <p:txBody>
          <a:bodyPr/>
          <a:lstStyle/>
          <a:p>
            <a:fld id="{6C849FBB-A067-4825-A8EB-574C9C74C9D7}" type="slidenum">
              <a:rPr lang="nl-NL" smtClean="0"/>
              <a:t>‹#›</a:t>
            </a:fld>
            <a:endParaRPr lang="nl-NL"/>
          </a:p>
        </p:txBody>
      </p:sp>
    </p:spTree>
    <p:extLst>
      <p:ext uri="{BB962C8B-B14F-4D97-AF65-F5344CB8AC3E}">
        <p14:creationId xmlns:p14="http://schemas.microsoft.com/office/powerpoint/2010/main" val="3876800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77D59E-AD22-4185-BBE5-357BA5A1D778}"/>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07E239D-5E0C-449F-81DF-D7DBEFCB6E9B}"/>
              </a:ext>
            </a:extLst>
          </p:cNvPr>
          <p:cNvSpPr>
            <a:spLocks noGrp="1"/>
          </p:cNvSpPr>
          <p:nvPr>
            <p:ph type="dt" sz="half" idx="10"/>
          </p:nvPr>
        </p:nvSpPr>
        <p:spPr/>
        <p:txBody>
          <a:bodyPr/>
          <a:lstStyle/>
          <a:p>
            <a:fld id="{B9E8D4D1-00C4-4E8E-99A5-8D1DF5379DBE}" type="datetimeFigureOut">
              <a:rPr lang="nl-NL" smtClean="0"/>
              <a:t>13-9-2022</a:t>
            </a:fld>
            <a:endParaRPr lang="nl-NL"/>
          </a:p>
        </p:txBody>
      </p:sp>
      <p:sp>
        <p:nvSpPr>
          <p:cNvPr id="4" name="Tijdelijke aanduiding voor voettekst 3">
            <a:extLst>
              <a:ext uri="{FF2B5EF4-FFF2-40B4-BE49-F238E27FC236}">
                <a16:creationId xmlns:a16="http://schemas.microsoft.com/office/drawing/2014/main" id="{8899C400-FC30-49B8-BAD9-C9B20D88B6E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4C94181-7815-4425-9624-A810A606F7C4}"/>
              </a:ext>
            </a:extLst>
          </p:cNvPr>
          <p:cNvSpPr>
            <a:spLocks noGrp="1"/>
          </p:cNvSpPr>
          <p:nvPr>
            <p:ph type="sldNum" sz="quarter" idx="12"/>
          </p:nvPr>
        </p:nvSpPr>
        <p:spPr/>
        <p:txBody>
          <a:bodyPr/>
          <a:lstStyle/>
          <a:p>
            <a:fld id="{6C849FBB-A067-4825-A8EB-574C9C74C9D7}" type="slidenum">
              <a:rPr lang="nl-NL" smtClean="0"/>
              <a:t>‹#›</a:t>
            </a:fld>
            <a:endParaRPr lang="nl-NL"/>
          </a:p>
        </p:txBody>
      </p:sp>
    </p:spTree>
    <p:extLst>
      <p:ext uri="{BB962C8B-B14F-4D97-AF65-F5344CB8AC3E}">
        <p14:creationId xmlns:p14="http://schemas.microsoft.com/office/powerpoint/2010/main" val="4001005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418D205-BD52-4479-8D7B-5B94BF970562}"/>
              </a:ext>
            </a:extLst>
          </p:cNvPr>
          <p:cNvSpPr>
            <a:spLocks noGrp="1"/>
          </p:cNvSpPr>
          <p:nvPr>
            <p:ph type="dt" sz="half" idx="10"/>
          </p:nvPr>
        </p:nvSpPr>
        <p:spPr/>
        <p:txBody>
          <a:bodyPr/>
          <a:lstStyle/>
          <a:p>
            <a:fld id="{B9E8D4D1-00C4-4E8E-99A5-8D1DF5379DBE}" type="datetimeFigureOut">
              <a:rPr lang="nl-NL" smtClean="0"/>
              <a:t>13-9-2022</a:t>
            </a:fld>
            <a:endParaRPr lang="nl-NL"/>
          </a:p>
        </p:txBody>
      </p:sp>
      <p:sp>
        <p:nvSpPr>
          <p:cNvPr id="3" name="Tijdelijke aanduiding voor voettekst 2">
            <a:extLst>
              <a:ext uri="{FF2B5EF4-FFF2-40B4-BE49-F238E27FC236}">
                <a16:creationId xmlns:a16="http://schemas.microsoft.com/office/drawing/2014/main" id="{1BB03264-8772-4C87-9873-46A5C58D798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0D3F510-7A1C-4D3A-9ACC-357B3B4FB1AE}"/>
              </a:ext>
            </a:extLst>
          </p:cNvPr>
          <p:cNvSpPr>
            <a:spLocks noGrp="1"/>
          </p:cNvSpPr>
          <p:nvPr>
            <p:ph type="sldNum" sz="quarter" idx="12"/>
          </p:nvPr>
        </p:nvSpPr>
        <p:spPr/>
        <p:txBody>
          <a:bodyPr/>
          <a:lstStyle/>
          <a:p>
            <a:fld id="{6C849FBB-A067-4825-A8EB-574C9C74C9D7}" type="slidenum">
              <a:rPr lang="nl-NL" smtClean="0"/>
              <a:t>‹#›</a:t>
            </a:fld>
            <a:endParaRPr lang="nl-NL"/>
          </a:p>
        </p:txBody>
      </p:sp>
    </p:spTree>
    <p:extLst>
      <p:ext uri="{BB962C8B-B14F-4D97-AF65-F5344CB8AC3E}">
        <p14:creationId xmlns:p14="http://schemas.microsoft.com/office/powerpoint/2010/main" val="1934611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FA6BB1-BA56-4F7E-B5AC-FFAD68F2AB3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6738D1A-8E36-4D4A-9AFD-A3796AEC9B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4CD43AE-05A6-4D80-8524-F4B0D46927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EF1BEB8-B227-4DC2-88BD-9C784972DD2E}"/>
              </a:ext>
            </a:extLst>
          </p:cNvPr>
          <p:cNvSpPr>
            <a:spLocks noGrp="1"/>
          </p:cNvSpPr>
          <p:nvPr>
            <p:ph type="dt" sz="half" idx="10"/>
          </p:nvPr>
        </p:nvSpPr>
        <p:spPr/>
        <p:txBody>
          <a:bodyPr/>
          <a:lstStyle/>
          <a:p>
            <a:fld id="{B9E8D4D1-00C4-4E8E-99A5-8D1DF5379DBE}" type="datetimeFigureOut">
              <a:rPr lang="nl-NL" smtClean="0"/>
              <a:t>13-9-2022</a:t>
            </a:fld>
            <a:endParaRPr lang="nl-NL"/>
          </a:p>
        </p:txBody>
      </p:sp>
      <p:sp>
        <p:nvSpPr>
          <p:cNvPr id="6" name="Tijdelijke aanduiding voor voettekst 5">
            <a:extLst>
              <a:ext uri="{FF2B5EF4-FFF2-40B4-BE49-F238E27FC236}">
                <a16:creationId xmlns:a16="http://schemas.microsoft.com/office/drawing/2014/main" id="{29CBC929-F245-4389-9B94-033123B2E62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B2DDE71-26EB-4B01-83B5-AD76F289666D}"/>
              </a:ext>
            </a:extLst>
          </p:cNvPr>
          <p:cNvSpPr>
            <a:spLocks noGrp="1"/>
          </p:cNvSpPr>
          <p:nvPr>
            <p:ph type="sldNum" sz="quarter" idx="12"/>
          </p:nvPr>
        </p:nvSpPr>
        <p:spPr/>
        <p:txBody>
          <a:bodyPr/>
          <a:lstStyle/>
          <a:p>
            <a:fld id="{6C849FBB-A067-4825-A8EB-574C9C74C9D7}" type="slidenum">
              <a:rPr lang="nl-NL" smtClean="0"/>
              <a:t>‹#›</a:t>
            </a:fld>
            <a:endParaRPr lang="nl-NL"/>
          </a:p>
        </p:txBody>
      </p:sp>
    </p:spTree>
    <p:extLst>
      <p:ext uri="{BB962C8B-B14F-4D97-AF65-F5344CB8AC3E}">
        <p14:creationId xmlns:p14="http://schemas.microsoft.com/office/powerpoint/2010/main" val="2779474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F891FD-1294-4E40-A4FA-045E310423E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5C01C26-C661-4F67-B009-34A685856D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63F6712-826C-49AC-9801-0CE31E43C7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B48CC51-7422-46FC-A8DC-0AE2255F3573}"/>
              </a:ext>
            </a:extLst>
          </p:cNvPr>
          <p:cNvSpPr>
            <a:spLocks noGrp="1"/>
          </p:cNvSpPr>
          <p:nvPr>
            <p:ph type="dt" sz="half" idx="10"/>
          </p:nvPr>
        </p:nvSpPr>
        <p:spPr/>
        <p:txBody>
          <a:bodyPr/>
          <a:lstStyle/>
          <a:p>
            <a:fld id="{B9E8D4D1-00C4-4E8E-99A5-8D1DF5379DBE}" type="datetimeFigureOut">
              <a:rPr lang="nl-NL" smtClean="0"/>
              <a:t>13-9-2022</a:t>
            </a:fld>
            <a:endParaRPr lang="nl-NL"/>
          </a:p>
        </p:txBody>
      </p:sp>
      <p:sp>
        <p:nvSpPr>
          <p:cNvPr id="6" name="Tijdelijke aanduiding voor voettekst 5">
            <a:extLst>
              <a:ext uri="{FF2B5EF4-FFF2-40B4-BE49-F238E27FC236}">
                <a16:creationId xmlns:a16="http://schemas.microsoft.com/office/drawing/2014/main" id="{7857513D-3F4D-4775-8EE5-7110300ECA1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7F1DF89-CDC4-4602-8256-373B2C0A3D22}"/>
              </a:ext>
            </a:extLst>
          </p:cNvPr>
          <p:cNvSpPr>
            <a:spLocks noGrp="1"/>
          </p:cNvSpPr>
          <p:nvPr>
            <p:ph type="sldNum" sz="quarter" idx="12"/>
          </p:nvPr>
        </p:nvSpPr>
        <p:spPr/>
        <p:txBody>
          <a:bodyPr/>
          <a:lstStyle/>
          <a:p>
            <a:fld id="{6C849FBB-A067-4825-A8EB-574C9C74C9D7}" type="slidenum">
              <a:rPr lang="nl-NL" smtClean="0"/>
              <a:t>‹#›</a:t>
            </a:fld>
            <a:endParaRPr lang="nl-NL"/>
          </a:p>
        </p:txBody>
      </p:sp>
    </p:spTree>
    <p:extLst>
      <p:ext uri="{BB962C8B-B14F-4D97-AF65-F5344CB8AC3E}">
        <p14:creationId xmlns:p14="http://schemas.microsoft.com/office/powerpoint/2010/main" val="1956003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0B5335E-426E-4FF0-8BD0-AFA8ACBBC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1905F-E1EF-40AB-9922-3DF6880C6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063-366F-47A5-A903-1168B0A1F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13-9-2022</a:t>
            </a:fld>
            <a:endParaRPr lang="nl-NL"/>
          </a:p>
        </p:txBody>
      </p:sp>
      <p:sp>
        <p:nvSpPr>
          <p:cNvPr id="5" name="Tijdelijke aanduiding voor voettekst 4">
            <a:extLst>
              <a:ext uri="{FF2B5EF4-FFF2-40B4-BE49-F238E27FC236}">
                <a16:creationId xmlns:a16="http://schemas.microsoft.com/office/drawing/2014/main" id="{508F1765-D70C-4E4A-B52C-213A0677F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C37449-F706-428B-B279-352BF37C0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a:t>
            </a:fld>
            <a:endParaRPr lang="nl-NL"/>
          </a:p>
        </p:txBody>
      </p:sp>
    </p:spTree>
    <p:extLst>
      <p:ext uri="{BB962C8B-B14F-4D97-AF65-F5344CB8AC3E}">
        <p14:creationId xmlns:p14="http://schemas.microsoft.com/office/powerpoint/2010/main" val="3996255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youtube.com/watch?v=zdLJf3-Xn3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838200" y="365125"/>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400" b="1">
                <a:solidFill>
                  <a:srgbClr val="B8A1FF"/>
                </a:solidFill>
                <a:latin typeface="Arial" panose="020B0604020202020204" pitchFamily="34" charset="0"/>
                <a:cs typeface="Arial" panose="020B0604020202020204" pitchFamily="34" charset="0"/>
              </a:rPr>
              <a:t>L&amp;O (leren en ontwikkelen)</a:t>
            </a:r>
            <a:endParaRPr lang="nl-NL" sz="4400">
              <a:solidFill>
                <a:srgbClr val="B8A1FF"/>
              </a:solidFill>
              <a:latin typeface="Arial" panose="020B0604020202020204" pitchFamily="34" charset="0"/>
              <a:cs typeface="Arial" panose="020B0604020202020204" pitchFamily="34" charset="0"/>
            </a:endParaRPr>
          </a:p>
        </p:txBody>
      </p:sp>
      <p:sp>
        <p:nvSpPr>
          <p:cNvPr id="6" name="Tijdelijke aanduiding voor inhoud 5">
            <a:extLst>
              <a:ext uri="{FF2B5EF4-FFF2-40B4-BE49-F238E27FC236}">
                <a16:creationId xmlns:a16="http://schemas.microsoft.com/office/drawing/2014/main" id="{81B96BA2-902A-4078-8942-E8A2417A9A29}"/>
              </a:ext>
            </a:extLst>
          </p:cNvPr>
          <p:cNvSpPr txBox="1">
            <a:spLocks/>
          </p:cNvSpPr>
          <p:nvPr/>
        </p:nvSpPr>
        <p:spPr bwMode="auto">
          <a:xfrm>
            <a:off x="1921500" y="1736252"/>
            <a:ext cx="6380871" cy="255868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2000" b="1">
                <a:solidFill>
                  <a:srgbClr val="000644"/>
                </a:solidFill>
                <a:latin typeface="Arial" panose="020B0604020202020204" pitchFamily="34" charset="0"/>
                <a:cs typeface="Arial" panose="020B0604020202020204" pitchFamily="34" charset="0"/>
              </a:rPr>
              <a:t>Agenda</a:t>
            </a:r>
          </a:p>
          <a:p>
            <a:pPr>
              <a:buFont typeface="Wingdings" panose="05000000000000000000" pitchFamily="2" charset="2"/>
              <a:buChar char="ü"/>
            </a:pPr>
            <a:r>
              <a:rPr lang="nl-NL" sz="2000" b="1">
                <a:solidFill>
                  <a:srgbClr val="000644"/>
                </a:solidFill>
                <a:latin typeface="Arial" panose="020B0604020202020204" pitchFamily="34" charset="0"/>
                <a:cs typeface="Arial" panose="020B0604020202020204" pitchFamily="34" charset="0"/>
              </a:rPr>
              <a:t>Muzikale levenslijn</a:t>
            </a:r>
            <a:endParaRPr lang="nl-NL" sz="2000">
              <a:latin typeface="Arial" panose="020B0604020202020204" pitchFamily="34" charset="0"/>
              <a:cs typeface="Arial" panose="020B0604020202020204" pitchFamily="34" charset="0"/>
            </a:endParaRP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extLst>
              <p:ext uri="{D42A27DB-BD31-4B8C-83A1-F6EECF244321}">
                <p14:modId xmlns:p14="http://schemas.microsoft.com/office/powerpoint/2010/main" val="364694889"/>
              </p:ext>
            </p:extLst>
          </p:nvPr>
        </p:nvGraphicFramePr>
        <p:xfrm>
          <a:off x="2032961" y="6161520"/>
          <a:ext cx="7459328" cy="482561"/>
        </p:xfrm>
        <a:graphic>
          <a:graphicData uri="http://schemas.openxmlformats.org/drawingml/2006/table">
            <a:tbl>
              <a:tblPr firstRow="1" bandRow="1">
                <a:tableStyleId>{3B4B98B0-60AC-42C2-AFA5-B58CD77FA1E5}</a:tableStyleId>
              </a:tblPr>
              <a:tblGrid>
                <a:gridCol w="738909">
                  <a:extLst>
                    <a:ext uri="{9D8B030D-6E8A-4147-A177-3AD203B41FA5}">
                      <a16:colId xmlns:a16="http://schemas.microsoft.com/office/drawing/2014/main" val="648769890"/>
                    </a:ext>
                  </a:extLst>
                </a:gridCol>
                <a:gridCol w="738909">
                  <a:extLst>
                    <a:ext uri="{9D8B030D-6E8A-4147-A177-3AD203B41FA5}">
                      <a16:colId xmlns:a16="http://schemas.microsoft.com/office/drawing/2014/main" val="469597195"/>
                    </a:ext>
                  </a:extLst>
                </a:gridCol>
                <a:gridCol w="738909">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38909">
                  <a:extLst>
                    <a:ext uri="{9D8B030D-6E8A-4147-A177-3AD203B41FA5}">
                      <a16:colId xmlns:a16="http://schemas.microsoft.com/office/drawing/2014/main" val="1032985660"/>
                    </a:ext>
                  </a:extLst>
                </a:gridCol>
                <a:gridCol w="738909">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482561">
                <a:tc>
                  <a:txBody>
                    <a:bodyPr/>
                    <a:lstStyle/>
                    <a:p>
                      <a:pPr algn="ctr"/>
                      <a:r>
                        <a:rPr lang="nl-NL" sz="1200" b="1" kern="1200">
                          <a:solidFill>
                            <a:schemeClr val="bg1">
                              <a:lumMod val="85000"/>
                            </a:schemeClr>
                          </a:solidFill>
                        </a:rPr>
                        <a:t>Week 1</a:t>
                      </a:r>
                      <a:endParaRPr lang="nl-NL" sz="1200" b="1" kern="1200">
                        <a:solidFill>
                          <a:schemeClr val="bg1">
                            <a:lumMod val="85000"/>
                          </a:schemeClr>
                        </a:solidFill>
                        <a:latin typeface="+mn-lt"/>
                        <a:ea typeface="+mn-ea"/>
                        <a:cs typeface="+mn-cs"/>
                      </a:endParaRPr>
                    </a:p>
                  </a:txBody>
                  <a:tcPr anchor="ctr"/>
                </a:tc>
                <a:tc>
                  <a:txBody>
                    <a:bodyPr/>
                    <a:lstStyle/>
                    <a:p>
                      <a:pPr marL="0" algn="ctr" defTabSz="914400" rtl="0" eaLnBrk="1" latinLnBrk="0" hangingPunct="1"/>
                      <a:r>
                        <a:rPr lang="nl-NL" sz="1200" b="1" kern="1200">
                          <a:solidFill>
                            <a:schemeClr val="tx1"/>
                          </a:solidFill>
                        </a:rPr>
                        <a:t>Week 2</a:t>
                      </a:r>
                      <a:endParaRPr lang="nl-NL" sz="1200" b="1" kern="1200">
                        <a:solidFill>
                          <a:schemeClr val="tx1"/>
                        </a:solidFill>
                        <a:latin typeface="+mn-lt"/>
                        <a:ea typeface="+mn-ea"/>
                        <a:cs typeface="+mn-cs"/>
                      </a:endParaRPr>
                    </a:p>
                  </a:txBody>
                  <a:tcPr anchor="ctr"/>
                </a:tc>
                <a:tc>
                  <a:txBody>
                    <a:bodyPr/>
                    <a:lstStyle/>
                    <a:p>
                      <a:pPr algn="ctr"/>
                      <a:r>
                        <a:rPr lang="nl-NL" sz="1200" b="1" kern="1200">
                          <a:solidFill>
                            <a:schemeClr val="bg1">
                              <a:lumMod val="85000"/>
                            </a:schemeClr>
                          </a:solidFill>
                        </a:rPr>
                        <a:t>Week 3</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1" kern="1200">
                          <a:solidFill>
                            <a:schemeClr val="bg1">
                              <a:lumMod val="85000"/>
                            </a:schemeClr>
                          </a:solidFill>
                        </a:rPr>
                        <a:t>Week 4</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1" kern="1200">
                          <a:solidFill>
                            <a:schemeClr val="bg1">
                              <a:lumMod val="85000"/>
                            </a:schemeClr>
                          </a:solidFill>
                        </a:rPr>
                        <a:t>Week 5</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a:solidFill>
                            <a:schemeClr val="bg1">
                              <a:lumMod val="85000"/>
                            </a:schemeClr>
                          </a:solidFill>
                        </a:rPr>
                        <a:t>Week 6</a:t>
                      </a:r>
                    </a:p>
                  </a:txBody>
                  <a:tcPr anchor="ctr"/>
                </a:tc>
                <a:tc>
                  <a:txBody>
                    <a:bodyPr/>
                    <a:lstStyle/>
                    <a:p>
                      <a:pPr algn="ctr"/>
                      <a:r>
                        <a:rPr lang="nl-NL" sz="1200">
                          <a:solidFill>
                            <a:schemeClr val="bg1">
                              <a:lumMod val="85000"/>
                            </a:schemeClr>
                          </a:solidFill>
                        </a:rPr>
                        <a:t>Week 7</a:t>
                      </a:r>
                    </a:p>
                  </a:txBody>
                  <a:tcPr anchor="ctr"/>
                </a:tc>
                <a:tc>
                  <a:txBody>
                    <a:bodyPr/>
                    <a:lstStyle/>
                    <a:p>
                      <a:pPr algn="ctr"/>
                      <a:r>
                        <a:rPr lang="nl-NL" sz="1200">
                          <a:solidFill>
                            <a:schemeClr val="bg1">
                              <a:lumMod val="85000"/>
                            </a:schemeClr>
                          </a:solidFill>
                        </a:rPr>
                        <a:t>Week 8</a:t>
                      </a:r>
                    </a:p>
                  </a:txBody>
                  <a:tcPr anchor="ctr"/>
                </a:tc>
                <a:tc>
                  <a:txBody>
                    <a:bodyPr/>
                    <a:lstStyle/>
                    <a:p>
                      <a:pPr algn="ctr"/>
                      <a:r>
                        <a:rPr lang="nl-NL" sz="1200">
                          <a:solidFill>
                            <a:schemeClr val="bg1">
                              <a:lumMod val="85000"/>
                            </a:schemeClr>
                          </a:solidFill>
                        </a:rPr>
                        <a:t>Week 9</a:t>
                      </a:r>
                    </a:p>
                  </a:txBody>
                  <a:tcPr anchor="ctr"/>
                </a:tc>
                <a:tc>
                  <a:txBody>
                    <a:bodyPr/>
                    <a:lstStyle/>
                    <a:p>
                      <a:pPr algn="ctr"/>
                      <a:r>
                        <a:rPr lang="nl-NL" sz="120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6112"/>
          <a:stretch/>
        </p:blipFill>
        <p:spPr>
          <a:xfrm>
            <a:off x="896515" y="1736252"/>
            <a:ext cx="836782" cy="701959"/>
          </a:xfrm>
          <a:prstGeom prst="rect">
            <a:avLst/>
          </a:prstGeom>
        </p:spPr>
      </p:pic>
    </p:spTree>
    <p:extLst>
      <p:ext uri="{BB962C8B-B14F-4D97-AF65-F5344CB8AC3E}">
        <p14:creationId xmlns:p14="http://schemas.microsoft.com/office/powerpoint/2010/main" val="1914404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325630-A20A-D39B-B956-583393309718}"/>
              </a:ext>
            </a:extLst>
          </p:cNvPr>
          <p:cNvSpPr>
            <a:spLocks noGrp="1"/>
          </p:cNvSpPr>
          <p:nvPr>
            <p:ph type="title"/>
          </p:nvPr>
        </p:nvSpPr>
        <p:spPr/>
        <p:txBody>
          <a:bodyPr/>
          <a:lstStyle/>
          <a:p>
            <a:endParaRPr lang="nl-NL"/>
          </a:p>
        </p:txBody>
      </p:sp>
      <p:pic>
        <p:nvPicPr>
          <p:cNvPr id="3" name="Afbeelding 2">
            <a:extLst>
              <a:ext uri="{FF2B5EF4-FFF2-40B4-BE49-F238E27FC236}">
                <a16:creationId xmlns:a16="http://schemas.microsoft.com/office/drawing/2014/main" id="{062460CB-F11B-5030-4E19-7DD3B2C19468}"/>
              </a:ext>
            </a:extLst>
          </p:cNvPr>
          <p:cNvPicPr>
            <a:picLocks noChangeAspect="1"/>
          </p:cNvPicPr>
          <p:nvPr/>
        </p:nvPicPr>
        <p:blipFill>
          <a:blip r:embed="rId2"/>
          <a:stretch>
            <a:fillRect/>
          </a:stretch>
        </p:blipFill>
        <p:spPr>
          <a:xfrm>
            <a:off x="-1" y="-1"/>
            <a:ext cx="12256852" cy="6894480"/>
          </a:xfrm>
          <a:prstGeom prst="rect">
            <a:avLst/>
          </a:prstGeom>
        </p:spPr>
      </p:pic>
    </p:spTree>
    <p:extLst>
      <p:ext uri="{BB962C8B-B14F-4D97-AF65-F5344CB8AC3E}">
        <p14:creationId xmlns:p14="http://schemas.microsoft.com/office/powerpoint/2010/main" val="1185709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762001" y="803325"/>
            <a:ext cx="5314536" cy="1325563"/>
          </a:xfrm>
        </p:spPr>
        <p:txBody>
          <a:bodyPr vert="horz" lIns="91440" tIns="45720" rIns="91440" bIns="45720" rtlCol="0" anchor="ctr">
            <a:normAutofit/>
          </a:bodyPr>
          <a:lstStyle/>
          <a:p>
            <a:r>
              <a:rPr lang="en-US"/>
              <a:t>Muzikale levenslijn</a:t>
            </a:r>
          </a:p>
        </p:txBody>
      </p:sp>
      <p:sp>
        <p:nvSpPr>
          <p:cNvPr id="3" name="Tijdelijke aanduiding voor inhoud 2">
            <a:extLst>
              <a:ext uri="{FF2B5EF4-FFF2-40B4-BE49-F238E27FC236}">
                <a16:creationId xmlns:a16="http://schemas.microsoft.com/office/drawing/2014/main" id="{E429FBF4-CC7E-4763-94FB-BE8054F67467}"/>
              </a:ext>
            </a:extLst>
          </p:cNvPr>
          <p:cNvSpPr>
            <a:spLocks noGrp="1"/>
          </p:cNvSpPr>
          <p:nvPr>
            <p:ph idx="4294967295"/>
          </p:nvPr>
        </p:nvSpPr>
        <p:spPr>
          <a:xfrm>
            <a:off x="762000" y="2279018"/>
            <a:ext cx="5314543" cy="3375920"/>
          </a:xfrm>
        </p:spPr>
        <p:txBody>
          <a:bodyPr vert="horz" lIns="91440" tIns="45720" rIns="91440" bIns="45720" rtlCol="0" anchor="t">
            <a:normAutofit/>
          </a:bodyPr>
          <a:lstStyle/>
          <a:p>
            <a:r>
              <a:rPr lang="en-US" sz="1800"/>
              <a:t>Muziek is soms net een tijdmachine. Je hoort een bepaald liedje en ineens zit je weer als kind op de achterbank, sta je op dat ene schoolfeest of dans je op een strand. In deze opdracht gaan jullie je eigen levensloop tekenen en koppel je de muziek aan de verschillende levensfasen die je hebt doorlopen: kindertijd, tienerjaren, pubertijd, jongvolwassen. </a:t>
            </a:r>
          </a:p>
          <a:p>
            <a:endParaRPr lang="en-US" sz="1800"/>
          </a:p>
          <a:p>
            <a:r>
              <a:rPr lang="en-US" sz="1800"/>
              <a:t>Doel van de opdracht is om op een creatieve manier na te denken over je eigen identiteit en de invloed van cultuur en leefomgeving daarop.</a:t>
            </a:r>
          </a:p>
        </p:txBody>
      </p:sp>
      <p:sp>
        <p:nvSpPr>
          <p:cNvPr id="101" name="Freeform: Shape 91">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Afbeelding 4">
            <a:hlinkClick r:id="rId2"/>
            <a:extLst>
              <a:ext uri="{FF2B5EF4-FFF2-40B4-BE49-F238E27FC236}">
                <a16:creationId xmlns:a16="http://schemas.microsoft.com/office/drawing/2014/main" id="{4F9F6866-FEA0-D927-79CA-366EC987A1D4}"/>
              </a:ext>
            </a:extLst>
          </p:cNvPr>
          <p:cNvPicPr>
            <a:picLocks noChangeAspect="1"/>
          </p:cNvPicPr>
          <p:nvPr/>
        </p:nvPicPr>
        <p:blipFill rotWithShape="1">
          <a:blip r:embed="rId3"/>
          <a:srcRect l="1804" r="-2" b="-2"/>
          <a:stretch/>
        </p:blipFill>
        <p:spPr>
          <a:xfrm>
            <a:off x="6750141" y="-2"/>
            <a:ext cx="5441859" cy="5654940"/>
          </a:xfrm>
          <a:custGeom>
            <a:avLst/>
            <a:gdLst/>
            <a:ahLst/>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Tree>
    <p:extLst>
      <p:ext uri="{BB962C8B-B14F-4D97-AF65-F5344CB8AC3E}">
        <p14:creationId xmlns:p14="http://schemas.microsoft.com/office/powerpoint/2010/main" val="3427332459"/>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762000" y="676657"/>
            <a:ext cx="5699759" cy="1452232"/>
          </a:xfrm>
        </p:spPr>
        <p:txBody>
          <a:bodyPr vert="horz" lIns="91440" tIns="45720" rIns="91440" bIns="45720" rtlCol="0" anchor="ctr">
            <a:normAutofit/>
          </a:bodyPr>
          <a:lstStyle/>
          <a:p>
            <a:r>
              <a:rPr lang="en-US" sz="2800" err="1">
                <a:solidFill>
                  <a:srgbClr val="B8A1FF"/>
                </a:solidFill>
              </a:rPr>
              <a:t>Verbind</a:t>
            </a:r>
            <a:r>
              <a:rPr lang="en-US" sz="2800">
                <a:solidFill>
                  <a:srgbClr val="B8A1FF"/>
                </a:solidFill>
              </a:rPr>
              <a:t> de </a:t>
            </a:r>
            <a:r>
              <a:rPr lang="en-US" sz="2800" err="1">
                <a:solidFill>
                  <a:srgbClr val="B8A1FF"/>
                </a:solidFill>
              </a:rPr>
              <a:t>muziek</a:t>
            </a:r>
            <a:r>
              <a:rPr lang="en-US" sz="2800">
                <a:solidFill>
                  <a:srgbClr val="B8A1FF"/>
                </a:solidFill>
              </a:rPr>
              <a:t> met </a:t>
            </a:r>
            <a:r>
              <a:rPr lang="en-US" sz="2800" err="1">
                <a:solidFill>
                  <a:srgbClr val="B8A1FF"/>
                </a:solidFill>
              </a:rPr>
              <a:t>zowel</a:t>
            </a:r>
            <a:r>
              <a:rPr lang="en-US" sz="2800">
                <a:solidFill>
                  <a:srgbClr val="B8A1FF"/>
                </a:solidFill>
              </a:rPr>
              <a:t> </a:t>
            </a:r>
            <a:r>
              <a:rPr lang="en-US" sz="2800" err="1">
                <a:solidFill>
                  <a:srgbClr val="B8A1FF"/>
                </a:solidFill>
              </a:rPr>
              <a:t>diepte</a:t>
            </a:r>
            <a:r>
              <a:rPr lang="en-US" sz="2800">
                <a:solidFill>
                  <a:srgbClr val="B8A1FF"/>
                </a:solidFill>
              </a:rPr>
              <a:t>- </a:t>
            </a:r>
            <a:r>
              <a:rPr lang="en-US" sz="2800" err="1">
                <a:solidFill>
                  <a:srgbClr val="B8A1FF"/>
                </a:solidFill>
              </a:rPr>
              <a:t>als</a:t>
            </a:r>
            <a:r>
              <a:rPr lang="en-US" sz="2800">
                <a:solidFill>
                  <a:srgbClr val="B8A1FF"/>
                </a:solidFill>
              </a:rPr>
              <a:t> </a:t>
            </a:r>
            <a:r>
              <a:rPr lang="en-US" sz="2800" err="1">
                <a:solidFill>
                  <a:srgbClr val="B8A1FF"/>
                </a:solidFill>
              </a:rPr>
              <a:t>hoogtepunten</a:t>
            </a:r>
            <a:r>
              <a:rPr lang="en-US" sz="2800">
                <a:solidFill>
                  <a:srgbClr val="B8A1FF"/>
                </a:solidFill>
              </a:rPr>
              <a:t> </a:t>
            </a:r>
            <a:r>
              <a:rPr lang="en-US" sz="2800" err="1">
                <a:solidFill>
                  <a:srgbClr val="B8A1FF"/>
                </a:solidFill>
              </a:rPr>
              <a:t>uit</a:t>
            </a:r>
            <a:r>
              <a:rPr lang="en-US" sz="2800">
                <a:solidFill>
                  <a:srgbClr val="B8A1FF"/>
                </a:solidFill>
              </a:rPr>
              <a:t> je </a:t>
            </a:r>
            <a:r>
              <a:rPr lang="en-US" sz="2800" err="1">
                <a:solidFill>
                  <a:srgbClr val="B8A1FF"/>
                </a:solidFill>
              </a:rPr>
              <a:t>leven</a:t>
            </a:r>
            <a:endParaRPr lang="en-US" sz="2800">
              <a:solidFill>
                <a:srgbClr val="B8A1FF"/>
              </a:solidFill>
            </a:endParaRPr>
          </a:p>
        </p:txBody>
      </p:sp>
      <p:sp>
        <p:nvSpPr>
          <p:cNvPr id="17" name="Freeform: Shape 14">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fbeelding met natuur, blauw, wolk, lente&#10;&#10;Automatisch gegenereerde beschrijving">
            <a:extLst>
              <a:ext uri="{FF2B5EF4-FFF2-40B4-BE49-F238E27FC236}">
                <a16:creationId xmlns:a16="http://schemas.microsoft.com/office/drawing/2014/main" id="{7C1BE8E1-AD80-87F1-FBD0-259819CAEFFF}"/>
              </a:ext>
            </a:extLst>
          </p:cNvPr>
          <p:cNvPicPr>
            <a:picLocks noChangeAspect="1"/>
          </p:cNvPicPr>
          <p:nvPr/>
        </p:nvPicPr>
        <p:blipFill rotWithShape="1">
          <a:blip r:embed="rId2"/>
          <a:srcRect l="11359" r="20557" b="-1"/>
          <a:stretch/>
        </p:blipFill>
        <p:spPr>
          <a:xfrm>
            <a:off x="6750141" y="-2"/>
            <a:ext cx="5441859" cy="5654940"/>
          </a:xfrm>
          <a:custGeom>
            <a:avLst/>
            <a:gdLst/>
            <a:ahLst/>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
        <p:nvSpPr>
          <p:cNvPr id="11" name="Tekstvak 10">
            <a:extLst>
              <a:ext uri="{FF2B5EF4-FFF2-40B4-BE49-F238E27FC236}">
                <a16:creationId xmlns:a16="http://schemas.microsoft.com/office/drawing/2014/main" id="{A2592EF6-F3DD-5FF4-B3BC-705BDF103736}"/>
              </a:ext>
            </a:extLst>
          </p:cNvPr>
          <p:cNvSpPr txBox="1"/>
          <p:nvPr/>
        </p:nvSpPr>
        <p:spPr>
          <a:xfrm>
            <a:off x="847344" y="2128889"/>
            <a:ext cx="5303520" cy="2031325"/>
          </a:xfrm>
          <a:prstGeom prst="rect">
            <a:avLst/>
          </a:prstGeom>
          <a:noFill/>
        </p:spPr>
        <p:txBody>
          <a:bodyPr wrap="square" rtlCol="0">
            <a:spAutoFit/>
          </a:bodyPr>
          <a:lstStyle/>
          <a:p>
            <a:pPr marL="285750" indent="-285750">
              <a:buFontTx/>
              <a:buChar char="-"/>
            </a:pPr>
            <a:r>
              <a:rPr lang="nl-NL"/>
              <a:t>Welke jaren hebben dan een speciale rol gespeeld?</a:t>
            </a:r>
          </a:p>
          <a:p>
            <a:pPr marL="285750" indent="-285750">
              <a:buFontTx/>
              <a:buChar char="-"/>
            </a:pPr>
            <a:r>
              <a:rPr lang="nl-NL"/>
              <a:t>Welk jaar zal je altijd bij blijven?</a:t>
            </a:r>
          </a:p>
          <a:p>
            <a:pPr marL="285750" indent="-285750">
              <a:buFontTx/>
              <a:buChar char="-"/>
            </a:pPr>
            <a:r>
              <a:rPr lang="nl-NL"/>
              <a:t>Welke jaren zijn in je herinnering met elkaar versmolten?</a:t>
            </a:r>
          </a:p>
          <a:p>
            <a:pPr marL="285750" indent="-285750">
              <a:buFontTx/>
              <a:buChar char="-"/>
            </a:pPr>
            <a:r>
              <a:rPr lang="nl-NL"/>
              <a:t>Hoe zou je het afgelopen jaar typeren?</a:t>
            </a:r>
          </a:p>
          <a:p>
            <a:pPr marL="285750" indent="-285750">
              <a:buFontTx/>
              <a:buChar char="-"/>
            </a:pPr>
            <a:r>
              <a:rPr lang="nl-NL"/>
              <a:t>Wat waren hoogtepunten?</a:t>
            </a:r>
          </a:p>
          <a:p>
            <a:pPr marL="285750" indent="-285750">
              <a:buFontTx/>
              <a:buChar char="-"/>
            </a:pPr>
            <a:r>
              <a:rPr lang="nl-NL"/>
              <a:t>Wat zal je nooit vergeten?</a:t>
            </a:r>
          </a:p>
        </p:txBody>
      </p:sp>
      <p:sp>
        <p:nvSpPr>
          <p:cNvPr id="12" name="Tekstvak 11">
            <a:extLst>
              <a:ext uri="{FF2B5EF4-FFF2-40B4-BE49-F238E27FC236}">
                <a16:creationId xmlns:a16="http://schemas.microsoft.com/office/drawing/2014/main" id="{865FAC48-A0EF-11B4-2367-6FA308E9D938}"/>
              </a:ext>
            </a:extLst>
          </p:cNvPr>
          <p:cNvSpPr txBox="1"/>
          <p:nvPr/>
        </p:nvSpPr>
        <p:spPr>
          <a:xfrm>
            <a:off x="847344" y="4693920"/>
            <a:ext cx="5437632" cy="923330"/>
          </a:xfrm>
          <a:prstGeom prst="rect">
            <a:avLst/>
          </a:prstGeom>
          <a:noFill/>
        </p:spPr>
        <p:txBody>
          <a:bodyPr wrap="square" rtlCol="0">
            <a:spAutoFit/>
          </a:bodyPr>
          <a:lstStyle/>
          <a:p>
            <a:r>
              <a:rPr lang="nl-NL"/>
              <a:t>Verrijk je levenslijn (vormvrij) met YouTube filmpjes (linkjes), bladmuziek en muziekteksten. Je kunt uiteraard ook foto’s (van vroeger) gebruiken.</a:t>
            </a:r>
          </a:p>
        </p:txBody>
      </p:sp>
    </p:spTree>
    <p:extLst>
      <p:ext uri="{BB962C8B-B14F-4D97-AF65-F5344CB8AC3E}">
        <p14:creationId xmlns:p14="http://schemas.microsoft.com/office/powerpoint/2010/main" val="1715168434"/>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762000" y="676657"/>
            <a:ext cx="5699759" cy="1452232"/>
          </a:xfrm>
        </p:spPr>
        <p:txBody>
          <a:bodyPr vert="horz" lIns="91440" tIns="45720" rIns="91440" bIns="45720" rtlCol="0" anchor="ctr">
            <a:normAutofit/>
          </a:bodyPr>
          <a:lstStyle/>
          <a:p>
            <a:r>
              <a:rPr lang="en-US" sz="2800">
                <a:solidFill>
                  <a:srgbClr val="B8A1FF"/>
                </a:solidFill>
              </a:rPr>
              <a:t>Klassikaal nabespreken + Simulise</a:t>
            </a:r>
          </a:p>
        </p:txBody>
      </p:sp>
      <p:sp>
        <p:nvSpPr>
          <p:cNvPr id="17" name="Freeform: Shape 14">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fbeelding met natuur, blauw, wolk, lente&#10;&#10;Automatisch gegenereerde beschrijving">
            <a:extLst>
              <a:ext uri="{FF2B5EF4-FFF2-40B4-BE49-F238E27FC236}">
                <a16:creationId xmlns:a16="http://schemas.microsoft.com/office/drawing/2014/main" id="{7C1BE8E1-AD80-87F1-FBD0-259819CAEFFF}"/>
              </a:ext>
            </a:extLst>
          </p:cNvPr>
          <p:cNvPicPr>
            <a:picLocks noChangeAspect="1"/>
          </p:cNvPicPr>
          <p:nvPr/>
        </p:nvPicPr>
        <p:blipFill rotWithShape="1">
          <a:blip r:embed="rId2"/>
          <a:srcRect l="11359" r="20557" b="-1"/>
          <a:stretch/>
        </p:blipFill>
        <p:spPr>
          <a:xfrm>
            <a:off x="6750141" y="-2"/>
            <a:ext cx="5441859" cy="5654940"/>
          </a:xfrm>
          <a:custGeom>
            <a:avLst/>
            <a:gdLst/>
            <a:ahLst/>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
        <p:nvSpPr>
          <p:cNvPr id="11" name="Tekstvak 10">
            <a:extLst>
              <a:ext uri="{FF2B5EF4-FFF2-40B4-BE49-F238E27FC236}">
                <a16:creationId xmlns:a16="http://schemas.microsoft.com/office/drawing/2014/main" id="{A2592EF6-F3DD-5FF4-B3BC-705BDF103736}"/>
              </a:ext>
            </a:extLst>
          </p:cNvPr>
          <p:cNvSpPr txBox="1"/>
          <p:nvPr/>
        </p:nvSpPr>
        <p:spPr>
          <a:xfrm>
            <a:off x="678688" y="1881632"/>
            <a:ext cx="6148832" cy="4770537"/>
          </a:xfrm>
          <a:prstGeom prst="rect">
            <a:avLst/>
          </a:prstGeom>
          <a:noFill/>
        </p:spPr>
        <p:txBody>
          <a:bodyPr wrap="square" rtlCol="0">
            <a:spAutoFit/>
          </a:bodyPr>
          <a:lstStyle/>
          <a:p>
            <a:pPr marL="285750" indent="-285750">
              <a:buFontTx/>
              <a:buChar char="-"/>
            </a:pPr>
            <a:r>
              <a:rPr lang="nl-NL" sz="1600"/>
              <a:t>Bekijk elkaars werk</a:t>
            </a:r>
          </a:p>
          <a:p>
            <a:pPr marL="285750" indent="-285750">
              <a:buFontTx/>
              <a:buChar char="-"/>
            </a:pPr>
            <a:r>
              <a:rPr lang="nl-NL" sz="1600"/>
              <a:t>Klassikaal nabespreken</a:t>
            </a:r>
          </a:p>
          <a:p>
            <a:pPr marL="285750" indent="-285750">
              <a:buFontTx/>
              <a:buChar char="-"/>
            </a:pPr>
            <a:endParaRPr lang="nl-NL" sz="1600"/>
          </a:p>
          <a:p>
            <a:pPr marL="285750" indent="-285750">
              <a:buFontTx/>
              <a:buChar char="-"/>
            </a:pPr>
            <a:endParaRPr lang="nl-NL" sz="1600"/>
          </a:p>
          <a:p>
            <a:pPr marL="285750" indent="-285750">
              <a:buFontTx/>
              <a:buChar char="-"/>
            </a:pPr>
            <a:r>
              <a:rPr lang="nl-NL" sz="1600" b="1"/>
              <a:t>Reflecteer met behulp van de volgende vragen en zet dit verslag + levenslijn in </a:t>
            </a:r>
            <a:r>
              <a:rPr lang="nl-NL" sz="1600" b="1" err="1"/>
              <a:t>Simulise</a:t>
            </a:r>
            <a:endParaRPr lang="nl-NL" sz="1600" b="1"/>
          </a:p>
          <a:p>
            <a:pPr marL="285750" indent="-285750">
              <a:buFontTx/>
              <a:buChar char="-"/>
            </a:pPr>
            <a:endParaRPr lang="nl-NL" sz="1600"/>
          </a:p>
          <a:p>
            <a:pPr marL="285750" indent="-285750">
              <a:buFont typeface="Arial" panose="020B0604020202020204" pitchFamily="34" charset="0"/>
              <a:buChar char="•"/>
            </a:pPr>
            <a:r>
              <a:rPr lang="nl-NL" sz="1600"/>
              <a:t>Welk moment in jouw levenslijn is het belangrijkst voor jou? Waarom?</a:t>
            </a:r>
          </a:p>
          <a:p>
            <a:pPr marL="285750" indent="-285750">
              <a:buFont typeface="Arial" panose="020B0604020202020204" pitchFamily="34" charset="0"/>
              <a:buChar char="•"/>
            </a:pPr>
            <a:r>
              <a:rPr lang="nl-NL" sz="1600"/>
              <a:t>Hoe was het voor je om aan deze opdracht te werken?</a:t>
            </a:r>
          </a:p>
          <a:p>
            <a:pPr marL="285750" indent="-285750">
              <a:buFont typeface="Arial" panose="020B0604020202020204" pitchFamily="34" charset="0"/>
              <a:buChar char="•"/>
            </a:pPr>
            <a:r>
              <a:rPr lang="nl-NL" sz="1600"/>
              <a:t>Wat vond je makkelijk? Wat moeilijk?</a:t>
            </a:r>
          </a:p>
          <a:p>
            <a:pPr marL="285750" indent="-285750">
              <a:buFont typeface="Arial" panose="020B0604020202020204" pitchFamily="34" charset="0"/>
              <a:buChar char="•"/>
            </a:pPr>
            <a:r>
              <a:rPr lang="nl-NL" sz="1600"/>
              <a:t>Wat is je opgevallen aan jouw levenslijn vergeleken met die van je medestudenten?</a:t>
            </a:r>
          </a:p>
          <a:p>
            <a:pPr marL="285750" indent="-285750">
              <a:buFont typeface="Arial" panose="020B0604020202020204" pitchFamily="34" charset="0"/>
              <a:buChar char="•"/>
            </a:pPr>
            <a:r>
              <a:rPr lang="nl-NL" sz="1600"/>
              <a:t>Welk verhaal van een medestudent heeft je het meest geraakt? Hoe kwam dit? Wat sprak je hierbij zo aan?</a:t>
            </a:r>
          </a:p>
          <a:p>
            <a:pPr marL="285750" indent="-285750">
              <a:buFont typeface="Arial" panose="020B0604020202020204" pitchFamily="34" charset="0"/>
              <a:buChar char="•"/>
            </a:pPr>
            <a:r>
              <a:rPr lang="nl-NL" sz="1600"/>
              <a:t>Welke punten op je levenslijn hebben de meeste impact gehad op de vorming van jouw persoon? Licht toe.</a:t>
            </a:r>
          </a:p>
          <a:p>
            <a:pPr marL="285750" indent="-285750">
              <a:buFont typeface="Arial" panose="020B0604020202020204" pitchFamily="34" charset="0"/>
              <a:buChar char="•"/>
            </a:pPr>
            <a:r>
              <a:rPr lang="nl-NL" sz="1600"/>
              <a:t>Stel dat je een herinnering mocht herbeleven welke zou dit zijn en waarom?</a:t>
            </a:r>
          </a:p>
        </p:txBody>
      </p:sp>
    </p:spTree>
    <p:extLst>
      <p:ext uri="{BB962C8B-B14F-4D97-AF65-F5344CB8AC3E}">
        <p14:creationId xmlns:p14="http://schemas.microsoft.com/office/powerpoint/2010/main" val="1237990462"/>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7" ma:contentTypeDescription="Een nieuw document maken." ma:contentTypeScope="" ma:versionID="0f68ed45c25507020046cd58e7081853">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ed2a775c62b2ef6a30ca6d924b06821c"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bad38e81-2dce-48e2-a4cf-6cf5e967729a}" ma:internalName="TaxCatchAll" ma:showField="CatchAllData" ma:web="2c4f0c93-2979-4f27-aab2-70de9593235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6f82ce1-f6df-49a5-8b49-cf8409a27aa4">
      <Terms xmlns="http://schemas.microsoft.com/office/infopath/2007/PartnerControls"/>
    </lcf76f155ced4ddcb4097134ff3c332f>
    <TaxCatchAll xmlns="2c4f0c93-2979-4f27-aab2-70de95932352" xsi:nil="true"/>
  </documentManagement>
</p:properties>
</file>

<file path=customXml/itemProps1.xml><?xml version="1.0" encoding="utf-8"?>
<ds:datastoreItem xmlns:ds="http://schemas.openxmlformats.org/officeDocument/2006/customXml" ds:itemID="{70583B6F-241B-4752-BA3F-65607B61D555}">
  <ds:schemaRefs>
    <ds:schemaRef ds:uri="http://schemas.microsoft.com/sharepoint/v3/contenttype/forms"/>
  </ds:schemaRefs>
</ds:datastoreItem>
</file>

<file path=customXml/itemProps2.xml><?xml version="1.0" encoding="utf-8"?>
<ds:datastoreItem xmlns:ds="http://schemas.openxmlformats.org/officeDocument/2006/customXml" ds:itemID="{6102A4B0-F070-442A-8E31-48278EC608DB}">
  <ds:schemaRefs>
    <ds:schemaRef ds:uri="2c4f0c93-2979-4f27-aab2-70de95932352"/>
    <ds:schemaRef ds:uri="c6f82ce1-f6df-49a5-8b49-cf8409a27aa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F4FF143-0ABB-4CFF-A5DD-2BA0E6EC9068}">
  <ds:schemaRefs>
    <ds:schemaRef ds:uri="2c4f0c93-2979-4f27-aab2-70de95932352"/>
    <ds:schemaRef ds:uri="c6f82ce1-f6df-49a5-8b49-cf8409a27aa4"/>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5</Slides>
  <Notes>0</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Kantoorthema</vt:lpstr>
      <vt:lpstr>PowerPoint Presentation</vt:lpstr>
      <vt:lpstr>PowerPoint Presentation</vt:lpstr>
      <vt:lpstr>Muzikale levenslijn</vt:lpstr>
      <vt:lpstr>Verbind de muziek met zowel diepte- als hoogtepunten uit je leven</vt:lpstr>
      <vt:lpstr>Klassikaal nabespreken + Simulise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Thomas Noordeloos</dc:creator>
  <cp:revision>1</cp:revision>
  <dcterms:created xsi:type="dcterms:W3CDTF">2021-07-07T07:37:45Z</dcterms:created>
  <dcterms:modified xsi:type="dcterms:W3CDTF">2022-09-13T11:17:12Z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_ExtendedDescription">
    <vt:lpwstr/>
  </property>
  <property fmtid="{D5CDD505-2E9C-101B-9397-08002B2CF9AE}" pid="4" name="TriggerFlowInfo">
    <vt:lpwstr/>
  </property>
  <property fmtid="{D5CDD505-2E9C-101B-9397-08002B2CF9AE}" pid="5" name="MediaServiceImageTags">
    <vt:lpwstr/>
  </property>
</Properties>
</file>